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65" r:id="rId3"/>
    <p:sldId id="266" r:id="rId4"/>
    <p:sldId id="267" r:id="rId5"/>
    <p:sldId id="272" r:id="rId6"/>
    <p:sldId id="273" r:id="rId7"/>
    <p:sldId id="283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  <a:srgbClr val="E84A27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99"/>
  </p:normalViewPr>
  <p:slideViewPr>
    <p:cSldViewPr snapToGrid="0" snapToObjects="1">
      <p:cViewPr varScale="1">
        <p:scale>
          <a:sx n="107" d="100"/>
          <a:sy n="107" d="100"/>
        </p:scale>
        <p:origin x="176" y="5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ts, Jon Anthony" userId="b77c1a49-4c14-4797-bc50-04c1071224f3" providerId="ADAL" clId="{3C8F8707-79D8-9A4D-BD36-6BEC7DA0BC1F}"/>
    <pc:docChg chg="undo custSel addSld modSld">
      <pc:chgData name="Willits, Jon Anthony" userId="b77c1a49-4c14-4797-bc50-04c1071224f3" providerId="ADAL" clId="{3C8F8707-79D8-9A4D-BD36-6BEC7DA0BC1F}" dt="2023-08-22T15:30:04.799" v="1055" actId="20577"/>
      <pc:docMkLst>
        <pc:docMk/>
      </pc:docMkLst>
      <pc:sldChg chg="modSp mod">
        <pc:chgData name="Willits, Jon Anthony" userId="b77c1a49-4c14-4797-bc50-04c1071224f3" providerId="ADAL" clId="{3C8F8707-79D8-9A4D-BD36-6BEC7DA0BC1F}" dt="2023-08-22T15:30:04.799" v="1055" actId="20577"/>
        <pc:sldMkLst>
          <pc:docMk/>
          <pc:sldMk cId="1672583876" sldId="256"/>
        </pc:sldMkLst>
        <pc:spChg chg="mod">
          <ac:chgData name="Willits, Jon Anthony" userId="b77c1a49-4c14-4797-bc50-04c1071224f3" providerId="ADAL" clId="{3C8F8707-79D8-9A4D-BD36-6BEC7DA0BC1F}" dt="2023-08-22T15:30:04.799" v="1055" actId="20577"/>
          <ac:spMkLst>
            <pc:docMk/>
            <pc:sldMk cId="1672583876" sldId="256"/>
            <ac:spMk id="7" creationId="{C2F9A5BC-DE40-064D-98AE-B1AA2F274302}"/>
          </ac:spMkLst>
        </pc:spChg>
      </pc:sldChg>
      <pc:sldChg chg="addSp modSp new">
        <pc:chgData name="Willits, Jon Anthony" userId="b77c1a49-4c14-4797-bc50-04c1071224f3" providerId="ADAL" clId="{3C8F8707-79D8-9A4D-BD36-6BEC7DA0BC1F}" dt="2023-08-22T15:10:49.485" v="5" actId="1076"/>
        <pc:sldMkLst>
          <pc:docMk/>
          <pc:sldMk cId="3663540658" sldId="272"/>
        </pc:sldMkLst>
        <pc:picChg chg="add mod">
          <ac:chgData name="Willits, Jon Anthony" userId="b77c1a49-4c14-4797-bc50-04c1071224f3" providerId="ADAL" clId="{3C8F8707-79D8-9A4D-BD36-6BEC7DA0BC1F}" dt="2023-08-22T15:10:49.485" v="5" actId="1076"/>
          <ac:picMkLst>
            <pc:docMk/>
            <pc:sldMk cId="3663540658" sldId="272"/>
            <ac:picMk id="1026" creationId="{2A430ECE-6A1A-5725-86F1-907591F3A3D1}"/>
          </ac:picMkLst>
        </pc:picChg>
      </pc:sldChg>
      <pc:sldChg chg="addSp delSp modSp new mod modAnim">
        <pc:chgData name="Willits, Jon Anthony" userId="b77c1a49-4c14-4797-bc50-04c1071224f3" providerId="ADAL" clId="{3C8F8707-79D8-9A4D-BD36-6BEC7DA0BC1F}" dt="2023-08-22T15:19:30.061" v="1005" actId="20577"/>
        <pc:sldMkLst>
          <pc:docMk/>
          <pc:sldMk cId="3907967032" sldId="273"/>
        </pc:sldMkLst>
        <pc:spChg chg="add del mod">
          <ac:chgData name="Willits, Jon Anthony" userId="b77c1a49-4c14-4797-bc50-04c1071224f3" providerId="ADAL" clId="{3C8F8707-79D8-9A4D-BD36-6BEC7DA0BC1F}" dt="2023-08-22T15:12:06.279" v="9"/>
          <ac:spMkLst>
            <pc:docMk/>
            <pc:sldMk cId="3907967032" sldId="273"/>
            <ac:spMk id="2" creationId="{6B24B735-EDBC-78F1-8F5C-B061B521BB9F}"/>
          </ac:spMkLst>
        </pc:spChg>
        <pc:spChg chg="add mod">
          <ac:chgData name="Willits, Jon Anthony" userId="b77c1a49-4c14-4797-bc50-04c1071224f3" providerId="ADAL" clId="{3C8F8707-79D8-9A4D-BD36-6BEC7DA0BC1F}" dt="2023-08-22T15:19:30.061" v="1005" actId="20577"/>
          <ac:spMkLst>
            <pc:docMk/>
            <pc:sldMk cId="3907967032" sldId="273"/>
            <ac:spMk id="3" creationId="{D1C64A74-E2AF-A093-EFF5-01E3564B8242}"/>
          </ac:spMkLst>
        </pc:spChg>
        <pc:spChg chg="add mod">
          <ac:chgData name="Willits, Jon Anthony" userId="b77c1a49-4c14-4797-bc50-04c1071224f3" providerId="ADAL" clId="{3C8F8707-79D8-9A4D-BD36-6BEC7DA0BC1F}" dt="2023-08-22T15:18:58.253" v="993" actId="1076"/>
          <ac:spMkLst>
            <pc:docMk/>
            <pc:sldMk cId="3907967032" sldId="273"/>
            <ac:spMk id="4" creationId="{3560D9F0-AF7E-1F41-4CEA-4A74E49EF7F4}"/>
          </ac:spMkLst>
        </pc:spChg>
      </pc:sldChg>
      <pc:sldChg chg="addSp modSp new mod">
        <pc:chgData name="Willits, Jon Anthony" userId="b77c1a49-4c14-4797-bc50-04c1071224f3" providerId="ADAL" clId="{3C8F8707-79D8-9A4D-BD36-6BEC7DA0BC1F}" dt="2023-08-22T15:23:33.604" v="1051" actId="1076"/>
        <pc:sldMkLst>
          <pc:docMk/>
          <pc:sldMk cId="1888716946" sldId="274"/>
        </pc:sldMkLst>
        <pc:spChg chg="add mod">
          <ac:chgData name="Willits, Jon Anthony" userId="b77c1a49-4c14-4797-bc50-04c1071224f3" providerId="ADAL" clId="{3C8F8707-79D8-9A4D-BD36-6BEC7DA0BC1F}" dt="2023-08-22T15:23:29.500" v="1048" actId="1076"/>
          <ac:spMkLst>
            <pc:docMk/>
            <pc:sldMk cId="1888716946" sldId="274"/>
            <ac:spMk id="3" creationId="{1598B6E5-7228-53EF-5C52-FC26C5C195D0}"/>
          </ac:spMkLst>
        </pc:spChg>
        <pc:spChg chg="add mod">
          <ac:chgData name="Willits, Jon Anthony" userId="b77c1a49-4c14-4797-bc50-04c1071224f3" providerId="ADAL" clId="{3C8F8707-79D8-9A4D-BD36-6BEC7DA0BC1F}" dt="2023-08-22T15:22:35.850" v="1034" actId="20577"/>
          <ac:spMkLst>
            <pc:docMk/>
            <pc:sldMk cId="1888716946" sldId="274"/>
            <ac:spMk id="4" creationId="{ADC58A1A-33C5-616E-A75E-CF8CE91E45F2}"/>
          </ac:spMkLst>
        </pc:spChg>
        <pc:picChg chg="add mod">
          <ac:chgData name="Willits, Jon Anthony" userId="b77c1a49-4c14-4797-bc50-04c1071224f3" providerId="ADAL" clId="{3C8F8707-79D8-9A4D-BD36-6BEC7DA0BC1F}" dt="2023-08-22T15:23:33.604" v="1051" actId="1076"/>
          <ac:picMkLst>
            <pc:docMk/>
            <pc:sldMk cId="1888716946" sldId="274"/>
            <ac:picMk id="5" creationId="{E3178CA0-A97A-8B62-C156-FAC422DCE4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116" y="1777999"/>
            <a:ext cx="5785769" cy="2062163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latin typeface="Calibri" panose="020F0502020204030204" pitchFamily="34" charset="0"/>
                <a:cs typeface="Calibri" panose="020F0502020204030204" pitchFamily="34" charset="0"/>
              </a:rPr>
              <a:t>BCOG 100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73830" y="3932238"/>
            <a:ext cx="6317672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Lecture 0.3: How to Do Well in This Class</a:t>
            </a:r>
          </a:p>
        </p:txBody>
      </p: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001E-73E3-7042-A59A-A694342BC1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1593" y="1325563"/>
            <a:ext cx="11482251" cy="362589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Attend class and discussion section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Do the assignments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Ask questions &amp; come to office hours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Take notes and study using a proven method, like Cornell Notes &amp; SQ3R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874" y="0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Do Well in this Class (and College)</a:t>
            </a:r>
          </a:p>
        </p:txBody>
      </p:sp>
    </p:spTree>
    <p:extLst>
      <p:ext uri="{BB962C8B-B14F-4D97-AF65-F5344CB8AC3E}">
        <p14:creationId xmlns:p14="http://schemas.microsoft.com/office/powerpoint/2010/main" val="406313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001E-73E3-7042-A59A-A694342BC1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1593" y="1325563"/>
            <a:ext cx="11482251" cy="362589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u="sng" dirty="0"/>
              <a:t>S</a:t>
            </a:r>
            <a:r>
              <a:rPr lang="en-US" dirty="0"/>
              <a:t>urvey</a:t>
            </a:r>
          </a:p>
          <a:p>
            <a:pPr>
              <a:spcBef>
                <a:spcPts val="0"/>
              </a:spcBef>
            </a:pPr>
            <a:r>
              <a:rPr lang="en-US" u="sng" dirty="0"/>
              <a:t>Q</a:t>
            </a:r>
            <a:r>
              <a:rPr lang="en-US" dirty="0"/>
              <a:t>uestion</a:t>
            </a:r>
          </a:p>
          <a:p>
            <a:pPr>
              <a:spcBef>
                <a:spcPts val="0"/>
              </a:spcBef>
            </a:pPr>
            <a:r>
              <a:rPr lang="en-US" u="sng" dirty="0"/>
              <a:t>R</a:t>
            </a:r>
            <a:r>
              <a:rPr lang="en-US" dirty="0"/>
              <a:t>ead</a:t>
            </a:r>
          </a:p>
          <a:p>
            <a:pPr>
              <a:spcBef>
                <a:spcPts val="0"/>
              </a:spcBef>
            </a:pPr>
            <a:r>
              <a:rPr lang="en-US" u="sng" dirty="0"/>
              <a:t>R</a:t>
            </a:r>
            <a:r>
              <a:rPr lang="en-US" dirty="0"/>
              <a:t>ecite (i.e. take notes here)</a:t>
            </a:r>
          </a:p>
          <a:p>
            <a:pPr>
              <a:spcBef>
                <a:spcPts val="0"/>
              </a:spcBef>
            </a:pPr>
            <a:r>
              <a:rPr lang="en-US" u="sng" dirty="0"/>
              <a:t>R</a:t>
            </a:r>
            <a:r>
              <a:rPr lang="en-US" dirty="0"/>
              <a:t>eview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874" y="0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SQ3R</a:t>
            </a:r>
          </a:p>
        </p:txBody>
      </p:sp>
    </p:spTree>
    <p:extLst>
      <p:ext uri="{BB962C8B-B14F-4D97-AF65-F5344CB8AC3E}">
        <p14:creationId xmlns:p14="http://schemas.microsoft.com/office/powerpoint/2010/main" val="61610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874" y="0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Cornell Notes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6681E-B6B1-0AA9-BB44-674778BB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889" y="82062"/>
            <a:ext cx="6441607" cy="65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6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B5087-6AAF-EE80-1D3C-16E7A05B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735F-4DD8-26A7-7D9C-F70E2020E7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1593" y="1325563"/>
            <a:ext cx="11482251" cy="362589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Attend class and discussion section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Do the assignments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Ask questions &amp; come to office hours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Take notes and study using a proven method, like Cornell Notes &amp; SQ3R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Use AI Appropriately (if at all)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5F094D-AC49-6C64-05AF-8C899703F7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874" y="0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Do Well in this Class (and College)</a:t>
            </a:r>
          </a:p>
        </p:txBody>
      </p:sp>
    </p:spTree>
    <p:extLst>
      <p:ext uri="{BB962C8B-B14F-4D97-AF65-F5344CB8AC3E}">
        <p14:creationId xmlns:p14="http://schemas.microsoft.com/office/powerpoint/2010/main" val="393577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0F93F-33C8-88A0-187D-56539061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38A48-360A-E445-F976-6390CB68C0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874" y="0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AI and Large Language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E8688-972A-5772-5E7C-86B6E641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24" y="995458"/>
            <a:ext cx="10754149" cy="48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0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24047-0C2D-386B-CE5E-DA8195CA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C326FF-8B20-266C-9E5D-F541F82094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874" y="0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AI and Large Language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8ECF6-8A65-C94C-1D00-50FEC866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53" y="933546"/>
            <a:ext cx="9488893" cy="57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9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001E-73E3-7042-A59A-A694342BC1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1593" y="1325563"/>
            <a:ext cx="11482251" cy="362589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Make yourself a schedule and stick to it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Take care of your mind and body</a:t>
            </a:r>
          </a:p>
          <a:p>
            <a:pPr>
              <a:spcBef>
                <a:spcPts val="0"/>
              </a:spcBef>
            </a:pPr>
            <a:r>
              <a:rPr lang="en-US" dirty="0"/>
              <a:t>Sleep, </a:t>
            </a:r>
          </a:p>
          <a:p>
            <a:pPr>
              <a:spcBef>
                <a:spcPts val="0"/>
              </a:spcBef>
            </a:pPr>
            <a:r>
              <a:rPr lang="en-US" dirty="0"/>
              <a:t>Diet</a:t>
            </a:r>
          </a:p>
          <a:p>
            <a:pPr>
              <a:spcBef>
                <a:spcPts val="0"/>
              </a:spcBef>
            </a:pPr>
            <a:r>
              <a:rPr lang="en-US" dirty="0"/>
              <a:t>Exercise</a:t>
            </a:r>
          </a:p>
          <a:p>
            <a:pPr>
              <a:spcBef>
                <a:spcPts val="0"/>
              </a:spcBef>
            </a:pPr>
            <a:r>
              <a:rPr lang="en-US" dirty="0"/>
              <a:t>Life balance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874" y="0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Take Care of Yourself</a:t>
            </a:r>
          </a:p>
        </p:txBody>
      </p:sp>
    </p:spTree>
    <p:extLst>
      <p:ext uri="{BB962C8B-B14F-4D97-AF65-F5344CB8AC3E}">
        <p14:creationId xmlns:p14="http://schemas.microsoft.com/office/powerpoint/2010/main" val="17226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1395</TotalTime>
  <Words>152</Words>
  <Application>Microsoft Macintosh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Georgia</vt:lpstr>
      <vt:lpstr>Custom Design</vt:lpstr>
      <vt:lpstr>BCOG 100</vt:lpstr>
      <vt:lpstr>How to Do Well in this Class (and College)</vt:lpstr>
      <vt:lpstr>SQ3R</vt:lpstr>
      <vt:lpstr>Cornell Notes</vt:lpstr>
      <vt:lpstr>How to Do Well in this Class (and College)</vt:lpstr>
      <vt:lpstr>AI and Large Language Models</vt:lpstr>
      <vt:lpstr>AI and Large Language Models</vt:lpstr>
      <vt:lpstr>Take Care of Yourself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15</cp:revision>
  <dcterms:created xsi:type="dcterms:W3CDTF">2022-08-22T20:35:14Z</dcterms:created>
  <dcterms:modified xsi:type="dcterms:W3CDTF">2025-08-26T15:00:04Z</dcterms:modified>
</cp:coreProperties>
</file>